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6" d="100"/>
          <a:sy n="116" d="100"/>
        </p:scale>
        <p:origin x="-96" y="-3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C118E-5866-416F-895C-F5FC18074882}" type="datetimeFigureOut">
              <a:rPr lang="en-US" smtClean="0"/>
              <a:pPr/>
              <a:t>8/26/2008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37410B-2A10-4025-B7D9-FEB432A7F4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5CC988-FBE8-4DD3-813B-D55D1979E2D1}" type="datetimeFigureOut">
              <a:rPr lang="en-US" smtClean="0"/>
              <a:pPr/>
              <a:t>8/26/2008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5CC988-FBE8-4DD3-813B-D55D1979E2D1}" type="datetimeFigureOut">
              <a:rPr lang="en-US" smtClean="0"/>
              <a:pPr/>
              <a:t>8/26/2008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5CC988-FBE8-4DD3-813B-D55D1979E2D1}" type="datetimeFigureOut">
              <a:rPr lang="en-US" smtClean="0"/>
              <a:pPr/>
              <a:t>8/26/2008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5CC988-FBE8-4DD3-813B-D55D1979E2D1}" type="datetimeFigureOut">
              <a:rPr lang="en-US" smtClean="0"/>
              <a:pPr/>
              <a:t>8/26/2008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CC988-FBE8-4DD3-813B-D55D1979E2D1}" type="datetimeFigureOut">
              <a:rPr lang="en-US" smtClean="0"/>
              <a:pPr/>
              <a:t>8/26/2008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CC988-FBE8-4DD3-813B-D55D1979E2D1}" type="datetimeFigureOut">
              <a:rPr lang="en-US" smtClean="0"/>
              <a:pPr/>
              <a:t>8/26/2008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CC988-FBE8-4DD3-813B-D55D1979E2D1}" type="datetimeFigureOut">
              <a:rPr lang="en-US" smtClean="0"/>
              <a:pPr/>
              <a:t>8/26/2008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CC988-FBE8-4DD3-813B-D55D1979E2D1}" type="datetimeFigureOut">
              <a:rPr lang="en-US" smtClean="0"/>
              <a:pPr/>
              <a:t>8/26/2008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68539-910D-4424-885C-292992A87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Injection Test II Post Mortem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Issues during the Test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stability of our front end servers (we saw SR2 and SR3 BPM and BLM servers crashing, the others were a lot more stable but not used</a:t>
            </a:r>
            <a:r>
              <a:rPr lang="en-US" dirty="0" smtClean="0"/>
              <a:t>)</a:t>
            </a:r>
          </a:p>
          <a:p>
            <a:pPr lvl="1"/>
            <a:r>
              <a:rPr lang="en-US" dirty="0" smtClean="0"/>
              <a:t>During the test, the main problem was the FESA server (BLM and BPM) stability but OP did not suffer from it due to the do forever loop. Today, the BLM threshold handling is not fully operational from our servers. </a:t>
            </a:r>
            <a:r>
              <a:rPr lang="en-US" dirty="0" smtClean="0">
                <a:solidFill>
                  <a:srgbClr val="FF0000"/>
                </a:solidFill>
              </a:rPr>
              <a:t>These problems are still investigation in collaboration CO.</a:t>
            </a:r>
            <a:endParaRPr lang="en-US" dirty="0" smtClean="0"/>
          </a:p>
          <a:p>
            <a:r>
              <a:rPr lang="en-US" dirty="0" smtClean="0"/>
              <a:t>The newly added (and without discussion with us) concentrators based on XTIM and Get instead of Subscribe. </a:t>
            </a:r>
            <a:r>
              <a:rPr lang="en-US" dirty="0" smtClean="0">
                <a:solidFill>
                  <a:srgbClr val="FF0000"/>
                </a:solidFill>
              </a:rPr>
              <a:t>Get are hazardous and you must discuss wit </a:t>
            </a:r>
            <a:r>
              <a:rPr lang="en-US" dirty="0" err="1" smtClean="0">
                <a:solidFill>
                  <a:srgbClr val="FF0000"/>
                </a:solidFill>
              </a:rPr>
              <a:t>hus</a:t>
            </a:r>
            <a:r>
              <a:rPr lang="en-US" dirty="0" smtClean="0">
                <a:solidFill>
                  <a:srgbClr val="FF0000"/>
                </a:solidFill>
              </a:rPr>
              <a:t> when you add new clients, especially now that we are investigating problems.</a:t>
            </a:r>
          </a:p>
          <a:p>
            <a:pPr lvl="1"/>
            <a:r>
              <a:rPr lang="en-US" dirty="0" smtClean="0">
                <a:solidFill>
                  <a:schemeClr val="tx2">
                    <a:lumMod val="60000"/>
                    <a:lumOff val="40000"/>
                  </a:schemeClr>
                </a:solidFill>
              </a:rPr>
              <a:t>To Be Added to next Tests: How to configure RBAC to let your concentrators and our expert GUI’s and only them access our data.</a:t>
            </a:r>
          </a:p>
          <a:p>
            <a:r>
              <a:rPr lang="en-US" dirty="0" err="1" smtClean="0"/>
              <a:t>Diamon</a:t>
            </a:r>
            <a:r>
              <a:rPr lang="en-US" dirty="0" smtClean="0"/>
              <a:t> did not see our server problems (always green) on our SPS Linux console.</a:t>
            </a:r>
          </a:p>
          <a:p>
            <a:endParaRPr lang="en-US" dirty="0"/>
          </a:p>
        </p:txBody>
      </p:sp>
      <p:sp>
        <p:nvSpPr>
          <p:cNvPr id="5" name="Rectangle 4"/>
          <p:cNvSpPr/>
          <p:nvPr/>
        </p:nvSpPr>
        <p:spPr>
          <a:xfrm>
            <a:off x="1600200" y="1524000"/>
            <a:ext cx="70866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BLM FE </a:t>
            </a:r>
            <a:r>
              <a:rPr lang="en-US" dirty="0" smtClean="0"/>
              <a:t>Servers rebooted again this WE (but were again stable the week before). Same for XTIM server. This is still under investigation with CO. Some bugs have been found but we still don’t understand why we don’t manage to reproduce the problem outside tests.</a:t>
            </a:r>
          </a:p>
          <a:p>
            <a:pPr algn="ctr"/>
            <a:endParaRPr lang="en-US" dirty="0" smtClean="0"/>
          </a:p>
          <a:p>
            <a:pPr algn="ctr"/>
            <a:r>
              <a:rPr lang="en-US" dirty="0" smtClean="0"/>
              <a:t>Modifying BLM capture application to use capture concentrator instead of direct access should help to reduce the number of crashes. We hope to have this done for next test.</a:t>
            </a:r>
            <a:endParaRPr lang="en-US" dirty="0"/>
          </a:p>
        </p:txBody>
      </p:sp>
      <p:sp>
        <p:nvSpPr>
          <p:cNvPr id="6" name="Rectangle 5"/>
          <p:cNvSpPr/>
          <p:nvPr/>
        </p:nvSpPr>
        <p:spPr>
          <a:xfrm>
            <a:off x="1600200" y="5257800"/>
            <a:ext cx="7086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 used </a:t>
            </a:r>
            <a:r>
              <a:rPr lang="en-US" dirty="0" err="1" smtClean="0"/>
              <a:t>Diamon</a:t>
            </a:r>
            <a:r>
              <a:rPr lang="en-US" dirty="0" smtClean="0"/>
              <a:t> on a few </a:t>
            </a:r>
            <a:r>
              <a:rPr lang="en-US" dirty="0" smtClean="0"/>
              <a:t>occasions </a:t>
            </a:r>
            <a:r>
              <a:rPr lang="en-US" dirty="0" smtClean="0"/>
              <a:t>during the week-end and saw no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still Missing or to Be Tested</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full and reliable implementation of BLM </a:t>
            </a:r>
            <a:r>
              <a:rPr lang="en-US" dirty="0" smtClean="0"/>
              <a:t>logging</a:t>
            </a:r>
          </a:p>
          <a:p>
            <a:pPr lvl="1"/>
            <a:r>
              <a:rPr lang="en-US" dirty="0" smtClean="0"/>
              <a:t>The limited to SR2/3 concentrator seems to have provided a stable logging this WE.</a:t>
            </a:r>
            <a:endParaRPr lang="en-US" dirty="0"/>
          </a:p>
          <a:p>
            <a:r>
              <a:rPr lang="en-US" dirty="0"/>
              <a:t>T</a:t>
            </a:r>
            <a:r>
              <a:rPr lang="en-US" dirty="0" smtClean="0"/>
              <a:t>he </a:t>
            </a:r>
            <a:r>
              <a:rPr lang="en-US" dirty="0"/>
              <a:t>full implementation of BPM/BLM capture concentrators</a:t>
            </a:r>
          </a:p>
          <a:p>
            <a:r>
              <a:rPr lang="en-US" dirty="0" smtClean="0"/>
              <a:t>RBAC</a:t>
            </a:r>
          </a:p>
          <a:p>
            <a:r>
              <a:rPr lang="en-US" dirty="0" smtClean="0"/>
              <a:t>BLM Threshold via MCS</a:t>
            </a:r>
          </a:p>
          <a:p>
            <a:r>
              <a:rPr lang="en-US" dirty="0" smtClean="0"/>
              <a:t>PM data</a:t>
            </a:r>
            <a:endParaRPr lang="en-US" dirty="0"/>
          </a:p>
          <a:p>
            <a:endParaRPr lang="en-US" dirty="0"/>
          </a:p>
        </p:txBody>
      </p:sp>
      <p:sp>
        <p:nvSpPr>
          <p:cNvPr id="4" name="Rectangle 3"/>
          <p:cNvSpPr/>
          <p:nvPr/>
        </p:nvSpPr>
        <p:spPr>
          <a:xfrm>
            <a:off x="1219200" y="1676400"/>
            <a:ext cx="7315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BLM logging crashed again several time. An apparently efficient upgrade has been made by CO on Sunday. We should implement the full ring logging as soon as possible to assess it with data during next injection test.</a:t>
            </a:r>
            <a:endParaRPr lang="en-US" dirty="0"/>
          </a:p>
        </p:txBody>
      </p:sp>
      <p:sp>
        <p:nvSpPr>
          <p:cNvPr id="5" name="Rectangle 4"/>
          <p:cNvSpPr/>
          <p:nvPr/>
        </p:nvSpPr>
        <p:spPr>
          <a:xfrm>
            <a:off x="1219200" y="3048000"/>
            <a:ext cx="7315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ensure constant and correct loading on BI operational concentrators, we agreed with CO to put ‘public’ concentrators in place for non operational users of our data. We hope to be able to test this during next injection test.</a:t>
            </a:r>
            <a:endParaRPr lang="en-US" dirty="0"/>
          </a:p>
        </p:txBody>
      </p:sp>
      <p:sp>
        <p:nvSpPr>
          <p:cNvPr id="6" name="Rectangle 5"/>
          <p:cNvSpPr/>
          <p:nvPr/>
        </p:nvSpPr>
        <p:spPr>
          <a:xfrm>
            <a:off x="1219200" y="4114800"/>
            <a:ext cx="7315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 tested RBAC behavior before the WE and discovered that the envisaged ‘cool’ option was not implemented as expected. RBAC has not been activated on BI servers during the WE but BI is ready for next time</a:t>
            </a:r>
            <a:endParaRPr lang="en-US" dirty="0"/>
          </a:p>
        </p:txBody>
      </p:sp>
      <p:sp>
        <p:nvSpPr>
          <p:cNvPr id="7" name="Rectangle 6"/>
          <p:cNvSpPr/>
          <p:nvPr/>
        </p:nvSpPr>
        <p:spPr>
          <a:xfrm>
            <a:off x="1219200" y="5105400"/>
            <a:ext cx="7315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Nothing new.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Issue</a:t>
            </a:r>
            <a:endParaRPr lang="en-US" dirty="0"/>
          </a:p>
        </p:txBody>
      </p:sp>
      <p:sp>
        <p:nvSpPr>
          <p:cNvPr id="3" name="Content Placeholder 2"/>
          <p:cNvSpPr>
            <a:spLocks noGrp="1"/>
          </p:cNvSpPr>
          <p:nvPr>
            <p:ph idx="1"/>
          </p:nvPr>
        </p:nvSpPr>
        <p:spPr/>
        <p:txBody>
          <a:bodyPr>
            <a:normAutofit lnSpcReduction="10000"/>
          </a:bodyPr>
          <a:lstStyle/>
          <a:p>
            <a:r>
              <a:rPr lang="en-US" dirty="0" smtClean="0"/>
              <a:t>Injection </a:t>
            </a:r>
            <a:r>
              <a:rPr lang="en-US" dirty="0" err="1" smtClean="0"/>
              <a:t>prepulse</a:t>
            </a:r>
            <a:r>
              <a:rPr lang="en-US" dirty="0" smtClean="0"/>
              <a:t> phase.</a:t>
            </a:r>
          </a:p>
          <a:p>
            <a:pPr lvl="1"/>
            <a:r>
              <a:rPr lang="en-US" dirty="0" smtClean="0"/>
              <a:t>We understood during the WE that the injection </a:t>
            </a:r>
            <a:r>
              <a:rPr lang="en-US" dirty="0" err="1" smtClean="0"/>
              <a:t>prepulse</a:t>
            </a:r>
            <a:r>
              <a:rPr lang="en-US" dirty="0" smtClean="0"/>
              <a:t> transmitted by the RF has its phase changed to follow the targeted bucket.</a:t>
            </a:r>
          </a:p>
          <a:p>
            <a:pPr lvl="1"/>
            <a:r>
              <a:rPr lang="en-US" dirty="0" smtClean="0"/>
              <a:t>We were on our side assuming a stable phase with respect to the </a:t>
            </a:r>
            <a:r>
              <a:rPr lang="en-US" dirty="0" err="1" smtClean="0"/>
              <a:t>FRev</a:t>
            </a:r>
            <a:r>
              <a:rPr lang="en-US" dirty="0" smtClean="0"/>
              <a:t>.</a:t>
            </a:r>
          </a:p>
          <a:p>
            <a:pPr lvl="1"/>
            <a:r>
              <a:rPr lang="en-US" dirty="0" smtClean="0"/>
              <a:t>Without attention,  this could lead to wrong ‘first turn’ measurement in our electronics (the BST retransmit the </a:t>
            </a:r>
            <a:r>
              <a:rPr lang="en-US" dirty="0" err="1" smtClean="0"/>
              <a:t>prepulse</a:t>
            </a:r>
            <a:r>
              <a:rPr lang="en-US" dirty="0" smtClean="0"/>
              <a:t> to our electronics at the next </a:t>
            </a:r>
            <a:r>
              <a:rPr lang="en-US" dirty="0" err="1" smtClean="0"/>
              <a:t>Frev</a:t>
            </a:r>
            <a:r>
              <a:rPr lang="en-US" dirty="0" smtClean="0"/>
              <a:t> Clock)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Do Next </a:t>
            </a:r>
            <a:r>
              <a:rPr lang="en-US" dirty="0" smtClean="0"/>
              <a:t>Time with Help from CO/OP/RF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Log all BLMs (could we have automatic detection of logging failure?)</a:t>
            </a:r>
          </a:p>
          <a:p>
            <a:r>
              <a:rPr lang="en-US" dirty="0" smtClean="0"/>
              <a:t>Use capture concentrator in Fabio’s application and implement RBAC </a:t>
            </a:r>
            <a:r>
              <a:rPr lang="en-US" dirty="0" err="1" smtClean="0"/>
              <a:t>authentification</a:t>
            </a:r>
            <a:r>
              <a:rPr lang="en-US" dirty="0" smtClean="0"/>
              <a:t>.</a:t>
            </a:r>
          </a:p>
          <a:p>
            <a:r>
              <a:rPr lang="en-US" dirty="0" smtClean="0"/>
              <a:t>Implement public concentrators and redirect non CCC applications to them</a:t>
            </a:r>
          </a:p>
          <a:p>
            <a:r>
              <a:rPr lang="en-US" dirty="0" smtClean="0"/>
              <a:t>Try to limit BLM servers to CCC applications and BLM experts</a:t>
            </a:r>
            <a:r>
              <a:rPr lang="en-US" dirty="0" smtClean="0"/>
              <a:t>  via RBAC and see the effect on server stability.</a:t>
            </a:r>
          </a:p>
          <a:p>
            <a:r>
              <a:rPr lang="en-US" dirty="0" smtClean="0"/>
              <a:t>Test BPM fine delay tuning procedure and OP application for BPM capture data.</a:t>
            </a:r>
          </a:p>
          <a:p>
            <a:r>
              <a:rPr lang="en-US" dirty="0" smtClean="0"/>
              <a:t>Set BI </a:t>
            </a:r>
            <a:r>
              <a:rPr lang="en-US" dirty="0" err="1" smtClean="0"/>
              <a:t>prepulse</a:t>
            </a:r>
            <a:r>
              <a:rPr lang="en-US" dirty="0" smtClean="0"/>
              <a:t> phase with respect to </a:t>
            </a:r>
            <a:r>
              <a:rPr lang="en-US" dirty="0" err="1" smtClean="0"/>
              <a:t>FRev</a:t>
            </a:r>
            <a:r>
              <a:rPr lang="en-US" smtClean="0"/>
              <a:t> for BST.</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TotalTime>
  <Words>616</Words>
  <Application>Microsoft Office PowerPoint</Application>
  <PresentationFormat>On-screen Show (4:3)</PresentationFormat>
  <Paragraphs>39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Injection Test II Post Mortem</vt:lpstr>
      <vt:lpstr>Software Issues during the Test</vt:lpstr>
      <vt:lpstr>Software still Missing or to Be Tested</vt:lpstr>
      <vt:lpstr>New Issue</vt:lpstr>
      <vt:lpstr>To Do Next Time with Help from CO/OP/RF</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Jean-Jacques Gras</dc:creator>
  <cp:lastModifiedBy>Jean-Jacques Gras</cp:lastModifiedBy>
  <cp:revision>129</cp:revision>
  <dcterms:created xsi:type="dcterms:W3CDTF">2008-08-12T07:18:59Z</dcterms:created>
  <dcterms:modified xsi:type="dcterms:W3CDTF">2008-08-26T10:24:45Z</dcterms:modified>
</cp:coreProperties>
</file>